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4" r:id="rId10"/>
    <p:sldId id="262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164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1BABB-F365-4A74-9F23-FCA7B84113A8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B58A0-3437-445F-8659-CDC5F2074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413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1BABB-F365-4A74-9F23-FCA7B84113A8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B58A0-3437-445F-8659-CDC5F2074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0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1BABB-F365-4A74-9F23-FCA7B84113A8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B58A0-3437-445F-8659-CDC5F2074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663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1BABB-F365-4A74-9F23-FCA7B84113A8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B58A0-3437-445F-8659-CDC5F2074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504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1BABB-F365-4A74-9F23-FCA7B84113A8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B58A0-3437-445F-8659-CDC5F2074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56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1BABB-F365-4A74-9F23-FCA7B84113A8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B58A0-3437-445F-8659-CDC5F2074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20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1BABB-F365-4A74-9F23-FCA7B84113A8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B58A0-3437-445F-8659-CDC5F2074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14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1BABB-F365-4A74-9F23-FCA7B84113A8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B58A0-3437-445F-8659-CDC5F2074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701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1BABB-F365-4A74-9F23-FCA7B84113A8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B58A0-3437-445F-8659-CDC5F2074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72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1BABB-F365-4A74-9F23-FCA7B84113A8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B58A0-3437-445F-8659-CDC5F2074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85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1BABB-F365-4A74-9F23-FCA7B84113A8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B58A0-3437-445F-8659-CDC5F2074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265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1BABB-F365-4A74-9F23-FCA7B84113A8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DB58A0-3437-445F-8659-CDC5F2074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473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909" y="4800599"/>
            <a:ext cx="3532909" cy="1607127"/>
          </a:xfrm>
        </p:spPr>
        <p:txBody>
          <a:bodyPr>
            <a:noAutofit/>
          </a:bodyPr>
          <a:lstStyle/>
          <a:p>
            <a:pPr algn="l"/>
            <a:r>
              <a:rPr lang="en-US" sz="1800" b="1" i="1" smtClean="0">
                <a:latin typeface="Arial" pitchFamily="34" charset="0"/>
                <a:cs typeface="Arial" pitchFamily="34" charset="0"/>
              </a:rPr>
              <a:t>GVHD: NGUYỄN KHẮC QUỐC</a:t>
            </a:r>
            <a:endParaRPr lang="en-US" sz="1800" b="1" i="1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sz="half" idx="1"/>
          </p:nvPr>
        </p:nvSpPr>
        <p:spPr>
          <a:xfrm>
            <a:off x="533400" y="2743200"/>
            <a:ext cx="8305800" cy="2209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ĐỀ TÀI</a:t>
            </a:r>
            <a:r>
              <a:rPr lang="en-US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XÂY DỰNG HỆ THỐNG QUẢN LÝ BAN CÁN SỰ LỚP ĐẠI HỌC, CAO ĐẲNG CHÍNH QUY</a:t>
            </a:r>
          </a:p>
          <a:p>
            <a:pPr marL="0" indent="0" algn="ctr">
              <a:buNone/>
            </a:pPr>
            <a:r>
              <a:rPr lang="en-US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KHOA KỸ THUẬT VÀ CÔNG NGHỆ</a:t>
            </a:r>
            <a:endParaRPr lang="en-US" sz="2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994" y="1143001"/>
            <a:ext cx="1371600" cy="13716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609600" y="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smtClean="0">
                <a:latin typeface="Arial" pitchFamily="34" charset="0"/>
                <a:cs typeface="Arial" pitchFamily="34" charset="0"/>
              </a:rPr>
              <a:t>TRƯỜNG ĐẠI HỌC TRÀ VINH</a:t>
            </a:r>
            <a:br>
              <a:rPr lang="en-US" sz="1800" b="1" smtClean="0">
                <a:latin typeface="Arial" pitchFamily="34" charset="0"/>
                <a:cs typeface="Arial" pitchFamily="34" charset="0"/>
              </a:rPr>
            </a:br>
            <a:r>
              <a:rPr lang="en-US" sz="1800" b="1" smtClean="0">
                <a:latin typeface="Arial" pitchFamily="34" charset="0"/>
                <a:cs typeface="Arial" pitchFamily="34" charset="0"/>
              </a:rPr>
              <a:t>KHOA KỸ THUẬT VÀ CÔNG NGHỆ</a:t>
            </a:r>
            <a:br>
              <a:rPr lang="en-US" sz="1800" b="1" smtClean="0">
                <a:latin typeface="Arial" pitchFamily="34" charset="0"/>
                <a:cs typeface="Arial" pitchFamily="34" charset="0"/>
              </a:rPr>
            </a:br>
            <a:r>
              <a:rPr lang="en-US" sz="1800" b="1" smtClean="0">
                <a:latin typeface="Arial" pitchFamily="34" charset="0"/>
                <a:cs typeface="Arial" pitchFamily="34" charset="0"/>
              </a:rPr>
              <a:t>BỘ MÔN CÔNG NGHỆ THÔNG TIN</a:t>
            </a:r>
            <a:endParaRPr lang="en-US" sz="1800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343400" y="5100282"/>
            <a:ext cx="3200400" cy="14547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i="1" smtClean="0">
                <a:latin typeface="Arial" pitchFamily="34" charset="0"/>
                <a:cs typeface="Arial" pitchFamily="34" charset="0"/>
              </a:rPr>
              <a:t>SVTH: VÕ LÊ KHÁNH DUY</a:t>
            </a:r>
          </a:p>
          <a:p>
            <a:pPr algn="l"/>
            <a:r>
              <a:rPr lang="en-US" sz="1800" b="1" i="1">
                <a:latin typeface="Arial" pitchFamily="34" charset="0"/>
                <a:cs typeface="Arial" pitchFamily="34" charset="0"/>
              </a:rPr>
              <a:t> </a:t>
            </a:r>
            <a:r>
              <a:rPr lang="en-US" sz="1800" b="1" i="1" smtClean="0">
                <a:latin typeface="Arial" pitchFamily="34" charset="0"/>
                <a:cs typeface="Arial" pitchFamily="34" charset="0"/>
              </a:rPr>
              <a:t>           ĐỖ TRỌNG HẢO</a:t>
            </a:r>
          </a:p>
          <a:p>
            <a:pPr algn="l"/>
            <a:r>
              <a:rPr lang="en-US" sz="1800" b="1" i="1" smtClean="0">
                <a:latin typeface="Arial" pitchFamily="34" charset="0"/>
                <a:cs typeface="Arial" pitchFamily="34" charset="0"/>
              </a:rPr>
              <a:t>            NGUYỄN MINH THƯ</a:t>
            </a:r>
            <a:endParaRPr lang="en-US" sz="1800" b="1" i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48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670148"/>
            <a:ext cx="3653122" cy="2188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57200" y="914400"/>
            <a:ext cx="251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Ưu</a:t>
            </a:r>
            <a:r>
              <a:rPr lang="en-US" sz="3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3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endParaRPr lang="en-US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152400" y="76200"/>
            <a:ext cx="7772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en-US" sz="40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Framework </a:t>
            </a:r>
            <a:r>
              <a:rPr lang="en-US" sz="4000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Laravel</a:t>
            </a:r>
            <a:endParaRPr lang="en-US" sz="40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114800"/>
            <a:ext cx="3380976" cy="22521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70148"/>
            <a:ext cx="3934536" cy="2188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427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4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sở</a:t>
            </a:r>
            <a:r>
              <a:rPr lang="en-US" sz="4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4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4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40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  <a:endParaRPr lang="en-US" sz="4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Kết quả hình ảnh cho lưu trữ web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752600"/>
            <a:ext cx="2616200" cy="1962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760" t="8333" r="11682" b="13889"/>
          <a:stretch/>
        </p:blipFill>
        <p:spPr>
          <a:xfrm>
            <a:off x="914400" y="1712589"/>
            <a:ext cx="3048000" cy="198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4191000"/>
            <a:ext cx="3048001" cy="167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1" y="4343400"/>
            <a:ext cx="261620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3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III. KẾT LUẬN</a:t>
            </a:r>
            <a:endParaRPr lang="en-US" sz="4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các</a:t>
            </a:r>
            <a:r>
              <a:rPr lang="en-US" dirty="0"/>
              <a:t> ban </a:t>
            </a:r>
            <a:r>
              <a:rPr lang="en-US" dirty="0" err="1"/>
              <a:t>cán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, </a:t>
            </a:r>
            <a:r>
              <a:rPr lang="en-US" dirty="0" err="1"/>
              <a:t>lọc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môn</a:t>
            </a:r>
            <a:r>
              <a:rPr lang="en-US" dirty="0"/>
              <a:t>, </a:t>
            </a:r>
            <a:r>
              <a:rPr lang="en-US" dirty="0" err="1"/>
              <a:t>khóa</a:t>
            </a:r>
            <a:r>
              <a:rPr lang="en-US" dirty="0"/>
              <a:t>,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cố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.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, </a:t>
            </a:r>
            <a:r>
              <a:rPr lang="en-US" dirty="0" err="1"/>
              <a:t>sửa</a:t>
            </a:r>
            <a:r>
              <a:rPr lang="en-US" dirty="0"/>
              <a:t>, </a:t>
            </a: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của</a:t>
            </a:r>
            <a:r>
              <a:rPr lang="en-US" dirty="0"/>
              <a:t> ban </a:t>
            </a:r>
            <a:r>
              <a:rPr lang="en-US" dirty="0" err="1"/>
              <a:t>cán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67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48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 PHÁT TRIỂN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5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NỘI DUNG</a:t>
            </a:r>
            <a:endParaRPr lang="en-US" b="1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Lý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do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chọn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đề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tài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Nội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dung,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phương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pháp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đối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tượng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nghiên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cứu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Kết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luận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. 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+mj-lt"/>
              <a:buAutoNum type="romanUcPeriod"/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Hướng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phát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triển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653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 LÝ DO CHỌN ĐỀ TÀI</a:t>
            </a:r>
            <a:endParaRPr lang="en-US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032" y="1524000"/>
            <a:ext cx="8229600" cy="5181600"/>
          </a:xfrm>
        </p:spPr>
        <p:txBody>
          <a:bodyPr/>
          <a:lstStyle/>
          <a:p>
            <a:r>
              <a:rPr lang="en-US" smtClean="0">
                <a:latin typeface="Arial" pitchFamily="34" charset="0"/>
                <a:cs typeface="Arial" pitchFamily="34" charset="0"/>
              </a:rPr>
              <a:t>Việc quản lý ban cán sự ở Khoa KT&amp;CN còn thực hiện bằng thủ công :</a:t>
            </a:r>
          </a:p>
          <a:p>
            <a:pPr marL="457200" lvl="1" indent="0">
              <a:buNone/>
            </a:pPr>
            <a:endParaRPr lang="en-US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63" r="25454"/>
          <a:stretch/>
        </p:blipFill>
        <p:spPr>
          <a:xfrm>
            <a:off x="838200" y="2819400"/>
            <a:ext cx="2202873" cy="190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823087"/>
            <a:ext cx="2667000" cy="19013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19400"/>
            <a:ext cx="2639723" cy="190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5105400"/>
            <a:ext cx="28194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8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458200" cy="1143000"/>
          </a:xfrm>
        </p:spPr>
        <p:txBody>
          <a:bodyPr>
            <a:normAutofit fontScale="90000"/>
          </a:bodyPr>
          <a:lstStyle/>
          <a:p>
            <a:r>
              <a:rPr lang="en-US" b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II. NỘI DUNG, ĐỐI TƯỢNG, PHƯƠNG PHÁP NGHIÊN CỨU</a:t>
            </a:r>
            <a:endParaRPr lang="en-US" b="1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905000"/>
            <a:ext cx="8001000" cy="434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1. </a:t>
            </a:r>
            <a:r>
              <a:rPr lang="en-US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Nội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dung </a:t>
            </a:r>
            <a:r>
              <a:rPr lang="en-US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nghiên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cứu</a:t>
            </a:r>
            <a:endParaRPr lang="en-US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Nội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cs typeface="Arial" pitchFamily="34" charset="0"/>
              </a:rPr>
              <a:t>dung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nghiên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cứu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của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đề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tài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chủ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yếu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tập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trung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vào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việc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quản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lý</a:t>
            </a:r>
            <a:r>
              <a:rPr lang="en-US" dirty="0">
                <a:latin typeface="Arial" pitchFamily="34" charset="0"/>
                <a:cs typeface="Arial" pitchFamily="34" charset="0"/>
              </a:rPr>
              <a:t> ban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cán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sự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theo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: </a:t>
            </a:r>
          </a:p>
          <a:p>
            <a:pPr lvl="1"/>
            <a:r>
              <a:rPr lang="en-US" dirty="0" err="1" smtClean="0">
                <a:latin typeface="Arial" pitchFamily="34" charset="0"/>
                <a:cs typeface="Arial" pitchFamily="34" charset="0"/>
              </a:rPr>
              <a:t>Khóa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học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dirty="0" err="1" smtClean="0">
                <a:latin typeface="Arial" pitchFamily="34" charset="0"/>
                <a:cs typeface="Arial" pitchFamily="34" charset="0"/>
              </a:rPr>
              <a:t>Bộ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môn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dirty="0" err="1" smtClean="0">
                <a:latin typeface="Arial" pitchFamily="34" charset="0"/>
                <a:cs typeface="Arial" pitchFamily="34" charset="0"/>
              </a:rPr>
              <a:t>Lớp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 lvl="1"/>
            <a:r>
              <a:rPr lang="en-US" dirty="0" err="1" smtClean="0">
                <a:latin typeface="Arial" pitchFamily="34" charset="0"/>
                <a:cs typeface="Arial" pitchFamily="34" charset="0"/>
              </a:rPr>
              <a:t>Cố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vấn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học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tập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39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II. NỘI DUNG, ĐỐI TƯỢNG, PHƯƠNG PHÁP NGHIÊN CỨU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2. </a:t>
            </a:r>
            <a:r>
              <a:rPr lang="en-US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Đối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tượng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nghiên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cứu</a:t>
            </a:r>
            <a:endParaRPr lang="en-US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dirty="0" err="1">
                <a:latin typeface="Arial" pitchFamily="34" charset="0"/>
                <a:cs typeface="Arial" pitchFamily="34" charset="0"/>
              </a:rPr>
              <a:t>Đối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tượng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nghiên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cứu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của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đề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tài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chủ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yếu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tập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trung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vào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thống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kê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cs typeface="Arial" pitchFamily="34" charset="0"/>
              </a:rPr>
              <a:t>ban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cán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sự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theo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khóa</a:t>
            </a:r>
            <a:r>
              <a:rPr lang="en-US" dirty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theo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bộ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môn</a:t>
            </a:r>
            <a:r>
              <a:rPr lang="en-US" dirty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theo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lớp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theo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CVHT.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 err="1">
                <a:latin typeface="Arial" pitchFamily="34" charset="0"/>
                <a:cs typeface="Arial" pitchFamily="34" charset="0"/>
              </a:rPr>
              <a:t>Người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quản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trị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có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toàn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quyền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hệ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thống</a:t>
            </a:r>
            <a:r>
              <a:rPr lang="en-US" dirty="0">
                <a:latin typeface="Arial" pitchFamily="34" charset="0"/>
                <a:cs typeface="Arial" pitchFamily="34" charset="0"/>
              </a:rPr>
              <a:t>.</a:t>
            </a:r>
          </a:p>
          <a:p>
            <a:r>
              <a:rPr lang="en-US" dirty="0" err="1">
                <a:latin typeface="Arial" pitchFamily="34" charset="0"/>
                <a:cs typeface="Arial" pitchFamily="34" charset="0"/>
              </a:rPr>
              <a:t>Cố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vấn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học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tập</a:t>
            </a:r>
            <a:r>
              <a:rPr lang="en-US" dirty="0">
                <a:latin typeface="Arial" pitchFamily="34" charset="0"/>
                <a:cs typeface="Arial" pitchFamily="34" charset="0"/>
              </a:rPr>
              <a:t> hay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giảng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viên</a:t>
            </a:r>
            <a:r>
              <a:rPr lang="en-US" dirty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sinh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viên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có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thể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xem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danh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sách</a:t>
            </a:r>
            <a:r>
              <a:rPr lang="en-US" dirty="0">
                <a:latin typeface="Arial" pitchFamily="34" charset="0"/>
                <a:cs typeface="Arial" pitchFamily="34" charset="0"/>
              </a:rPr>
              <a:t> ban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cán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sự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của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các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lớp</a:t>
            </a:r>
            <a:r>
              <a:rPr lang="en-US" dirty="0">
                <a:latin typeface="Arial" pitchFamily="34" charset="0"/>
                <a:cs typeface="Arial" pitchFamily="34" charset="0"/>
              </a:rPr>
              <a:t>.</a:t>
            </a:r>
          </a:p>
          <a:p>
            <a:pPr marL="0" indent="0">
              <a:buNone/>
            </a:pPr>
            <a:endParaRPr lang="en-US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66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II. NỘI DUNG, ĐỐI TƯỢNG, PHƯƠNG PHÁP NGHIÊN CỨU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3. </a:t>
            </a:r>
            <a:r>
              <a:rPr lang="en-US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Phương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pháp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nghiên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cứu</a:t>
            </a:r>
            <a:endParaRPr lang="en-US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marL="514350" lvl="0" indent="-514350">
              <a:buFont typeface="+mj-lt"/>
              <a:buAutoNum type="alphaLcPeriod"/>
            </a:pPr>
            <a:r>
              <a:rPr lang="en-US" b="1" dirty="0" err="1">
                <a:latin typeface="Arial" pitchFamily="34" charset="0"/>
                <a:cs typeface="Arial" pitchFamily="34" charset="0"/>
              </a:rPr>
              <a:t>Nghiên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cứu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lý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latin typeface="Arial" pitchFamily="34" charset="0"/>
                <a:cs typeface="Arial" pitchFamily="34" charset="0"/>
              </a:rPr>
              <a:t>thuyết</a:t>
            </a:r>
            <a:endParaRPr lang="en-US" b="1" dirty="0" smtClean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Framework Bootstrap</a:t>
            </a:r>
          </a:p>
          <a:p>
            <a:pPr lvl="1"/>
            <a:r>
              <a:rPr lang="en-US" dirty="0" err="1" smtClean="0">
                <a:latin typeface="Arial" pitchFamily="34" charset="0"/>
                <a:cs typeface="Arial" pitchFamily="34" charset="0"/>
              </a:rPr>
              <a:t>Ngôn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ngữ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lập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trình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PHP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Framework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Laravel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dirty="0" err="1" smtClean="0">
                <a:latin typeface="Arial" pitchFamily="34" charset="0"/>
                <a:cs typeface="Arial" pitchFamily="34" charset="0"/>
              </a:rPr>
              <a:t>Cơ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sở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dữ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liệu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– MySQL</a:t>
            </a:r>
            <a:endParaRPr lang="en-US" b="1" dirty="0" smtClean="0">
              <a:latin typeface="Arial" pitchFamily="34" charset="0"/>
              <a:cs typeface="Arial" pitchFamily="34" charset="0"/>
            </a:endParaRPr>
          </a:p>
          <a:p>
            <a:pPr marL="514350" lvl="0" indent="-514350">
              <a:buFont typeface="+mj-lt"/>
              <a:buAutoNum type="alphaLcPeriod"/>
            </a:pPr>
            <a:r>
              <a:rPr lang="en-US" b="1" dirty="0" err="1" smtClean="0">
                <a:latin typeface="Arial" pitchFamily="34" charset="0"/>
                <a:cs typeface="Arial" pitchFamily="34" charset="0"/>
              </a:rPr>
              <a:t>Hiện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latin typeface="Arial" pitchFamily="34" charset="0"/>
                <a:cs typeface="Arial" pitchFamily="34" charset="0"/>
              </a:rPr>
              <a:t>thực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latin typeface="Arial" pitchFamily="34" charset="0"/>
                <a:cs typeface="Arial" pitchFamily="34" charset="0"/>
              </a:rPr>
              <a:t>hóa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latin typeface="Arial" pitchFamily="34" charset="0"/>
                <a:cs typeface="Arial" pitchFamily="34" charset="0"/>
              </a:rPr>
              <a:t>ứng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latin typeface="Arial" pitchFamily="34" charset="0"/>
                <a:cs typeface="Arial" pitchFamily="34" charset="0"/>
              </a:rPr>
              <a:t>dụng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(Demo)</a:t>
            </a:r>
            <a:endParaRPr lang="en-US" b="1" dirty="0">
              <a:latin typeface="Arial" pitchFamily="34" charset="0"/>
              <a:cs typeface="Arial" pitchFamily="34" charset="0"/>
            </a:endParaRPr>
          </a:p>
          <a:p>
            <a:pPr lvl="1"/>
            <a:endParaRPr lang="en-US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08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Framework Bootstrap</a:t>
            </a:r>
            <a:endParaRPr lang="en-US" sz="4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9999" r="15000" b="17714"/>
          <a:stretch/>
        </p:blipFill>
        <p:spPr>
          <a:xfrm>
            <a:off x="914400" y="2267413"/>
            <a:ext cx="3351654" cy="16087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12717" y="1252848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3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3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3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3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endParaRPr lang="en-US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81016"/>
            <a:ext cx="2174639" cy="1695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4305997"/>
            <a:ext cx="3429000" cy="1928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327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099" y="101829"/>
            <a:ext cx="8229600" cy="829883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Framework Bootstrap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416922" y="828038"/>
            <a:ext cx="7965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Nó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thích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tất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duyệt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endParaRPr lang="en-US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62529"/>
            <a:ext cx="1676400" cy="167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1250" t="-2000" r="16250"/>
          <a:stretch/>
        </p:blipFill>
        <p:spPr>
          <a:xfrm>
            <a:off x="6419162" y="1554298"/>
            <a:ext cx="2057400" cy="175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284" y="1609321"/>
            <a:ext cx="1698977" cy="1698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4229757"/>
            <a:ext cx="1870030" cy="1800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21332" t="3999" r="21335" b="10000"/>
          <a:stretch/>
        </p:blipFill>
        <p:spPr>
          <a:xfrm>
            <a:off x="5334000" y="4185710"/>
            <a:ext cx="1795415" cy="1795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/>
          <p:cNvSpPr txBox="1"/>
          <p:nvPr/>
        </p:nvSpPr>
        <p:spPr>
          <a:xfrm>
            <a:off x="723900" y="3538196"/>
            <a:ext cx="1295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Chrome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03121" y="3538195"/>
            <a:ext cx="251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Internet Explorer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45881" y="3538195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Firefox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76400" y="6081426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Opera Browser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55261" y="6081426"/>
            <a:ext cx="2312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Safari Browser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34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019"/>
            <a:ext cx="8229600" cy="1143000"/>
          </a:xfrm>
        </p:spPr>
        <p:txBody>
          <a:bodyPr>
            <a:noAutofit/>
          </a:bodyPr>
          <a:lstStyle/>
          <a:p>
            <a:pPr lvl="1" algn="l" rtl="0">
              <a:spcBef>
                <a:spcPct val="0"/>
              </a:spcBef>
            </a:pPr>
            <a:r>
              <a:rPr lang="en-US" sz="40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Ngôn</a:t>
            </a:r>
            <a:r>
              <a:rPr lang="en-US" sz="4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ngữ</a:t>
            </a:r>
            <a:r>
              <a:rPr lang="en-US" sz="4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lập</a:t>
            </a:r>
            <a:r>
              <a:rPr lang="en-US" sz="4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trình</a:t>
            </a:r>
            <a:r>
              <a:rPr lang="en-US" sz="4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PHP</a:t>
            </a:r>
            <a:endParaRPr lang="en-US" sz="4000" b="1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670833"/>
            <a:ext cx="2971800" cy="1769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670833"/>
            <a:ext cx="3523616" cy="1769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25483" y="1022014"/>
            <a:ext cx="251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Ưu</a:t>
            </a:r>
            <a:r>
              <a:rPr lang="en-US" sz="3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3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endParaRPr lang="en-US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8712" y="3652409"/>
            <a:ext cx="3345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Nhược</a:t>
            </a:r>
            <a:r>
              <a:rPr lang="en-US" sz="3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3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11923" r="2506" b="14698"/>
          <a:stretch/>
        </p:blipFill>
        <p:spPr>
          <a:xfrm>
            <a:off x="2840082" y="4430016"/>
            <a:ext cx="3713117" cy="1908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557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411</TotalTime>
  <Words>320</Words>
  <Application>Microsoft Office PowerPoint</Application>
  <PresentationFormat>On-screen Show (4:3)</PresentationFormat>
  <Paragraphs>52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GVHD: NGUYỄN KHẮC QUỐC</vt:lpstr>
      <vt:lpstr>NỘI DUNG</vt:lpstr>
      <vt:lpstr>I. LÝ DO CHỌN ĐỀ TÀI</vt:lpstr>
      <vt:lpstr>II. NỘI DUNG, ĐỐI TƯỢNG, PHƯƠNG PHÁP NGHIÊN CỨU</vt:lpstr>
      <vt:lpstr>II. NỘI DUNG, ĐỐI TƯỢNG, PHƯƠNG PHÁP NGHIÊN CỨU</vt:lpstr>
      <vt:lpstr>II. NỘI DUNG, ĐỐI TƯỢNG, PHƯƠNG PHÁP NGHIÊN CỨU</vt:lpstr>
      <vt:lpstr>Framework Bootstrap</vt:lpstr>
      <vt:lpstr>Framework Bootstrap</vt:lpstr>
      <vt:lpstr>Ngôn ngữ lập trình PHP</vt:lpstr>
      <vt:lpstr>PowerPoint Presentation</vt:lpstr>
      <vt:lpstr>Cơ sở dữ liệu – mySQL</vt:lpstr>
      <vt:lpstr>III. KẾT LUẬN</vt:lpstr>
      <vt:lpstr>PowerPoint Presentation</vt:lpstr>
      <vt:lpstr>HƯỚNG PHÁT TRIỂN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TRƯỜNG ĐH TRÀ VINH KHOA KỸ THUẬT VÀ CÔNG NGHỆ BỘ MÔN CÔNG NGHỆ THÔNG TIN</dc:title>
  <dc:creator>Hoc vien</dc:creator>
  <cp:lastModifiedBy>Nhân Lâm</cp:lastModifiedBy>
  <cp:revision>34</cp:revision>
  <dcterms:created xsi:type="dcterms:W3CDTF">2019-12-06T00:47:09Z</dcterms:created>
  <dcterms:modified xsi:type="dcterms:W3CDTF">2019-12-23T14:09:55Z</dcterms:modified>
</cp:coreProperties>
</file>